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926a5209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混淆光子和微观粒子的能量和动量表达式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004275f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对物质波的理解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046b0a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物质波的应用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e23ec6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运用不确定性关系分析求解问题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26a5209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混淆光子和微观粒子的能量和动量表达式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e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81ff77a54?vop=1&amp;vop=1&amp;pid=1e23ec627&amp;color=0,0,0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不确定性关系表明，无论采用什么方法试图确定位置坐标和相应动量中的一个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，必然引起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另一个较大的不确定性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，这样的结果与测量仪器及测量方法是否完备无关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，无论怎样改善测量仪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器和测量方法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，都不可能逾越不确定性关系所给出的限度.故A、D正确.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3_1#70b7bee1d?htil=2&amp;vop=1&amp;pid=926a5209b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8425" y="1054100"/>
            <a:ext cx="2199005" cy="219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13_2#70b7bee1d?htil=2&amp;vop=1&amp;pid=926a5209b&amp;color=0,0,0&amp;bt=1&amp;bbb=1&amp;hb=1"/>
              <p:cNvSpPr/>
              <p:nvPr/>
            </p:nvSpPr>
            <p:spPr>
              <a:xfrm>
                <a:off x="722376" y="972000"/>
                <a:ext cx="7607808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[吉林省吉林市一中2024检测]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某病毒的尺寸约为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短可见光波长约为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所以我们无法用可见光拍摄病毒的照片.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科学家用电子显微镜加速电场中的电子，使其表现为波长远小于可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见光的波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.终于拍摄到了它的图像.已知电子的质量为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31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电子的电荷量为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考虑相对论效应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6_BD.13_2#70b7bee1d?htil=2&amp;vop=1&amp;pid=926a5209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607808" cy="2671953"/>
              </a:xfrm>
              <a:prstGeom prst="rect">
                <a:avLst/>
              </a:prstGeom>
              <a:blipFill rotWithShape="1">
                <a:blip r:embed="rId2"/>
                <a:stretch>
                  <a:fillRect l="-5" t="-17" r="-840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4_1#70b7bee1d.bracket?vop=1&amp;pid=926a5209b&amp;color=0,0,0&amp;vpa=5"/>
          <p:cNvSpPr/>
          <p:nvPr/>
        </p:nvSpPr>
        <p:spPr>
          <a:xfrm>
            <a:off x="5227701" y="3248094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3_3#70b7bee1d.choices?htil=2&amp;vop=1&amp;pid=926a5209b&amp;color=0,0,0&amp;bbb=1&amp;hb=1"/>
              <p:cNvSpPr/>
              <p:nvPr/>
            </p:nvSpPr>
            <p:spPr>
              <a:xfrm>
                <a:off x="722630" y="3734435"/>
                <a:ext cx="9478010" cy="26752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A.电子显微镜的分辨率非常高，是由于电子的德布罗意波长非常长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.电子显微镜的分辨率与加速电压有关，加速电压越高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，则分辨率越低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.若用相同动能的质子代替电子，不能拍摄到该病毒的图像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.德布罗意波长为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的电子，可由静止电子通过约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的电压加速得到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13_3#70b7bee1d.choices?htil=2&amp;vop=1&amp;pid=926a5209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630" y="3734435"/>
                <a:ext cx="9478010" cy="267525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5_1#70b7bee1d?vop=1&amp;vop=1&amp;pid=926a5209b&amp;color=0,0,0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影响电子显微镜分辨率的直接因素是电子的波长,加速电压越高,电子波长越短,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分辨率越高,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A、B错误；相同动能的质子和电子,根据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k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,因为质子质量大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于电子质量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,所以质子的波长小于电子的波长,波长越短,分辨率越高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,所以用相同动能的质子代替电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，能拍摄到该病毒的图像,故C错误；由动能定理得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,电子的动量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𝑒𝑚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电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5_1#70b7bee1d?vop=1&amp;vop=1&amp;pid=926a5209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307" b="-4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6_1#70b7bee1d?vop=1&amp;vop=1&amp;pid=926a5209b&amp;color=0,0,0&amp;bt=1&amp;bbb=1&amp;hb=1"/>
              <p:cNvSpPr/>
              <p:nvPr/>
            </p:nvSpPr>
            <p:spPr>
              <a:xfrm>
                <a:off x="722376" y="972000"/>
                <a:ext cx="10753344" cy="1422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【易错分析】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需要用物质波对应的动能和动量的关系式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,易误代入光子的能量表达式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，从而导致错解.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6_1#70b7bee1d?vop=1&amp;vop=1&amp;pid=926a5209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22400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c49b487e.fixed?pid=2f95af87f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1c49b487e.fixed?pid=2f95af87f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实物粒子的波粒二象性</a:t>
            </a:r>
            <a:endParaRPr lang="en-US" altLang="zh-CN" sz="4400" dirty="0"/>
          </a:p>
        </p:txBody>
      </p:sp>
      <p:pic>
        <p:nvPicPr>
          <p:cNvPr id="4" name="C_3#1c49b487e.fixed?pid=2f95af87f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1c49b487e.fixed?pid=2f95af87f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c20d0e0ca?vop=1&amp;pid=4004275f5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1.德布罗意认为任何一个运动的物体，小到电子、质子、中子，大到行星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、太阳都有一种波与之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相对应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，这种波叫物质波，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下列关于物质波的说法中正确的是(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c20d0e0ca.bracket?vop=1&amp;pid=4004275f5&amp;color=0,0,0&amp;vpa=1"/>
          <p:cNvSpPr/>
          <p:nvPr/>
        </p:nvSpPr>
        <p:spPr>
          <a:xfrm>
            <a:off x="7780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_2#c20d0e0ca.choices?vop=1&amp;pid=4004275f5&amp;color=0,0,0&amp;bbb=1"/>
          <p:cNvSpPr/>
          <p:nvPr/>
        </p:nvSpPr>
        <p:spPr>
          <a:xfrm>
            <a:off x="722376" y="18768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A.一切运动的物体都具有波动性，这种波称为德布罗意波，也叫物质波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.实物粒子与光子一样都具有波粒二象性，所以实物粒子与光子是本质相同的物体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.动能相等的电子和质子，电子的波长更短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.动量相等的电子和中子，中子的波长更短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c20d0e0ca?vop=1&amp;vop=1&amp;pid=4004275f5&amp;color=0,0,0&amp;bt=1&amp;bbb=1&amp;hb=1"/>
              <p:cNvSpPr/>
              <p:nvPr/>
            </p:nvSpPr>
            <p:spPr>
              <a:xfrm>
                <a:off x="722376" y="972000"/>
                <a:ext cx="10753344" cy="2006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每一个运动的物体都与一个对应的波相联系,这种波称为德布罗意波,也叫物质波,A正确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物粒子与光子都具有波粒二象性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,但光子是能量子，没有体积和质量，与实物粒子的本质不相同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；电子与质子动能相等时,由动量与动能的关系式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可知,电子的动量小,由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电子的波长长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,C错误；由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可知,动量相等的电子和中子,波长一样长,D错误.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c20d0e0ca?vop=1&amp;vop=1&amp;pid=4004275f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06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r="-2445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e5a2eed27?vop=1&amp;pid=7046b0a61&amp;color=0,0,0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[江苏宿迁2025高二下期末]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让电子束通过电场加速后，照射到金属晶格（间距约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可得到如图所示的电子的衍射图样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e5a2eed27?vop=1&amp;pid=7046b0a6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2504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e5a2eed27.bracket?vop=1&amp;pid=7046b0a61&amp;color=0,0,0&amp;vpa=2"/>
          <p:cNvSpPr/>
          <p:nvPr/>
        </p:nvSpPr>
        <p:spPr>
          <a:xfrm>
            <a:off x="5240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4_2#e5a2eed27?htil=1&amp;vop=1&amp;pid=7046b0a61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42728" y="1951677"/>
            <a:ext cx="1865376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4_3#e5a2eed27.choices?htil=1&amp;vop=1&amp;pid=7046b0a61&amp;color=0,0,0&amp;bbb=1"/>
          <p:cNvSpPr/>
          <p:nvPr/>
        </p:nvSpPr>
        <p:spPr>
          <a:xfrm>
            <a:off x="722376" y="1876874"/>
            <a:ext cx="8796528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A.加速后电子物质波波长比可见光（波长为几百纳米）波长更短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.加速电压越大，电子的物质波波长越长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.加速后电子的物质波波长远小于金属晶格间距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.动量相等的质子和电子，对应的物质波波长不相等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e5a2eed27?vop=1&amp;vop=1&amp;pid=7046b0a61&amp;color=0,0,0&amp;bt=1&amp;bbb=1&amp;hb=1"/>
              <p:cNvSpPr/>
              <p:nvPr/>
            </p:nvSpPr>
            <p:spPr>
              <a:xfrm>
                <a:off x="722376" y="972000"/>
                <a:ext cx="10753344" cy="2006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根据发生明显衍射现象的条件可知，加速后电子物质波波长略大于金属晶格间距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，可见光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波长为几百纳米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,故加速后电子物质波波长比可见光波长更短,故A正确,C错误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；根据动能定理有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𝑚𝑣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𝑒𝑚𝑈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,故加速电压越大,电子的物质波波长越短,故B错误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可知动量相等的质子和电子,对应的物质波波长相等,故D错误.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e5a2eed27?vop=1&amp;vop=1&amp;pid=7046b0a6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06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5fc5a8c17?vop=1&amp;pid=7046b0a61&amp;color=0,0,0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[河北衡水二中2025高二下期末]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如图所示为康普顿的光子散射实验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，已知入射光子的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波长为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，与静止的电子发生碰撞.碰后光子的动量大小为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，方向与入射方向夹角为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；碰后电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子的动量大小为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，方向与光子入射方向夹角为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，下列关系式中正确的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5fc5a8c17?vop=1&amp;pid=7046b0a6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5fc5a8c17.bracket?vop=1&amp;pid=7046b0a61&amp;color=0,0,0&amp;vpa=3&amp;bbb=1"/>
          <p:cNvSpPr/>
          <p:nvPr/>
        </p:nvSpPr>
        <p:spPr>
          <a:xfrm>
            <a:off x="1214501" y="23245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pic>
        <p:nvPicPr>
          <p:cNvPr id="4" name="QC_5_BD.7_2#5fc5a8c17?vop=1&amp;pid=7046b0a61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8264" y="2866077"/>
            <a:ext cx="3401568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5fc5a8c17.choices?vop=1&amp;pid=7046b0a61&amp;color=0,0,0&amp;bbb=1"/>
              <p:cNvSpPr/>
              <p:nvPr/>
            </p:nvSpPr>
            <p:spPr>
              <a:xfrm>
                <a:off x="722376" y="4745677"/>
                <a:ext cx="10753344" cy="9239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5fc5a8c17.choices?vop=1&amp;pid=7046b0a6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745677"/>
                <a:ext cx="10753344" cy="923925"/>
              </a:xfrm>
              <a:prstGeom prst="rect">
                <a:avLst/>
              </a:prstGeom>
              <a:blipFill rotWithShape="1">
                <a:blip r:embed="rId3"/>
                <a:stretch>
                  <a:fillRect l="-4" t="-35" b="-58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5fc5a8c17?vop=1&amp;vop=1&amp;pid=7046b0a61&amp;color=0,0,0&amp;bt=1&amp;bbb=1&amp;hb=1"/>
              <p:cNvSpPr/>
              <p:nvPr/>
            </p:nvSpPr>
            <p:spPr>
              <a:xfrm>
                <a:off x="722376" y="969264"/>
                <a:ext cx="10753344" cy="1465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根据德布罗意波长公式可知,碰前光子动量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,沿光子入射方向的动量守恒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,根据动量守恒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,垂直光子入射方向总动量为零，则有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、D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5fc5a8c17?vop=1&amp;vop=1&amp;pid=7046b0a6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465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750" b="-30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81ff77a54?vop=1&amp;pid=1e23ec627&amp;color=0,0,0&amp;bt=1&amp;bbb=1"/>
              <p:cNvSpPr/>
              <p:nvPr/>
            </p:nvSpPr>
            <p:spPr>
              <a:xfrm>
                <a:off x="722376" y="969265"/>
                <a:ext cx="10753344" cy="59556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根据不确定性关系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判断下列说法正确的是(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10_1#81ff77a54?vop=1&amp;pid=1e23ec62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595567"/>
              </a:xfrm>
              <a:prstGeom prst="rect">
                <a:avLst/>
              </a:prstGeom>
              <a:blipFill rotWithShape="1">
                <a:blip r:embed="rId1"/>
                <a:stretch>
                  <a:fillRect l="-4" t="-43" b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81ff77a54.bracket?vop=1&amp;pid=1e23ec627&amp;color=0,0,0&amp;vpa=4&amp;bbb=1"/>
          <p:cNvSpPr/>
          <p:nvPr/>
        </p:nvSpPr>
        <p:spPr>
          <a:xfrm>
            <a:off x="8146860" y="1149160"/>
            <a:ext cx="576263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0_2#81ff77a54.choices?vop=1&amp;pid=1e23ec627&amp;color=0,0,0&amp;bbb=1"/>
              <p:cNvSpPr/>
              <p:nvPr/>
            </p:nvSpPr>
            <p:spPr>
              <a:xfrm>
                <a:off x="722376" y="1566736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A.采取办法提高测量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精度时，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的精度下降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.采取办法提高测量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精度时，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的精度上升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测量精度与测量仪器及测量方法是否完备有关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测量精度与测量仪器及测量方法是否完备无关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5_BD.10_2#81ff77a54.choices?vop=1&amp;pid=1e23ec6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66736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11" b="-25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2215</Words>
  <Application>WPS 演示</Application>
  <PresentationFormat>宽屏</PresentationFormat>
  <Paragraphs>87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Cambria Math</vt:lpstr>
      <vt:lpstr>Cambria Math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2025-10-23T03:04:00Z</dcterms:created>
  <dcterms:modified xsi:type="dcterms:W3CDTF">2025-10-28T00:30:44Z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2EE7A5A92C274015B59603F36D36C26A_12</vt:lpwstr>
  </property>
  <property fmtid="{D5CDD505-2E9C-101B-9397-08002B2CF9AE}" pid="3" name="KSOProductBuildVer">
    <vt:lpwstr>2052-12.1.0.23125</vt:lpwstr>
  </property>
</Properties>
</file>